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121CA-A0BC-4DF9-A412-B08970B8B906}" type="doc">
      <dgm:prSet loTypeId="urn:microsoft.com/office/officeart/2005/8/layout/matrix1" loCatId="matrix" qsTypeId="urn:microsoft.com/office/officeart/2005/8/quickstyle/3d5" qsCatId="3D" csTypeId="urn:microsoft.com/office/officeart/2005/8/colors/accent1_3" csCatId="accent1" phldr="1"/>
      <dgm:spPr/>
      <dgm:t>
        <a:bodyPr/>
        <a:lstStyle/>
        <a:p>
          <a:pPr rtl="1"/>
          <a:endParaRPr lang="he-IL"/>
        </a:p>
      </dgm:t>
    </dgm:pt>
    <dgm:pt modelId="{E5E7B234-96ED-4F3D-9799-1BFEFD8AB5EA}">
      <dgm:prSet phldrT="[טקסט]"/>
      <dgm:spPr/>
      <dgm:t>
        <a:bodyPr/>
        <a:lstStyle/>
        <a:p>
          <a:pPr rtl="1"/>
          <a:r>
            <a: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</a:p>
      </dgm:t>
    </dgm:pt>
    <dgm:pt modelId="{F399DA85-80AA-4556-894A-A6625AE962C9}" type="parTrans" cxnId="{5DC3CE3D-D137-48F6-82BC-52BA7212E996}">
      <dgm:prSet/>
      <dgm:spPr/>
      <dgm:t>
        <a:bodyPr/>
        <a:lstStyle/>
        <a:p>
          <a:pPr rtl="1"/>
          <a:endParaRPr lang="he-IL"/>
        </a:p>
      </dgm:t>
    </dgm:pt>
    <dgm:pt modelId="{7C223B2C-1B80-4AAE-8147-E3DB39104B20}" type="sibTrans" cxnId="{5DC3CE3D-D137-48F6-82BC-52BA7212E996}">
      <dgm:prSet/>
      <dgm:spPr/>
      <dgm:t>
        <a:bodyPr/>
        <a:lstStyle/>
        <a:p>
          <a:pPr rtl="1"/>
          <a:endParaRPr lang="he-IL"/>
        </a:p>
      </dgm:t>
    </dgm:pt>
    <dgm:pt modelId="{FF336DF2-77AF-488F-B315-C6AE484D464C}">
      <dgm:prSet phldrT="[טקסט]" custT="1"/>
      <dgm:spPr/>
      <dgm:t>
        <a:bodyPr/>
        <a:lstStyle/>
        <a:p>
          <a:pPr rtl="1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8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3DAED6-27C4-44F6-B0D6-7E6544AAE257}" type="parTrans" cxnId="{1692A753-F7AE-4E6E-BBD7-1F0FBC410C7C}">
      <dgm:prSet/>
      <dgm:spPr/>
      <dgm:t>
        <a:bodyPr/>
        <a:lstStyle/>
        <a:p>
          <a:pPr rtl="1"/>
          <a:endParaRPr lang="he-IL"/>
        </a:p>
      </dgm:t>
    </dgm:pt>
    <dgm:pt modelId="{215D2D09-41B0-4020-BB35-09848CA5706F}" type="sibTrans" cxnId="{1692A753-F7AE-4E6E-BBD7-1F0FBC410C7C}">
      <dgm:prSet/>
      <dgm:spPr/>
      <dgm:t>
        <a:bodyPr/>
        <a:lstStyle/>
        <a:p>
          <a:pPr rtl="1"/>
          <a:endParaRPr lang="he-IL"/>
        </a:p>
      </dgm:t>
    </dgm:pt>
    <dgm:pt modelId="{8D709DA3-165B-483E-BBF3-BFA2383D427E}">
      <dgm:prSet phldrT="[טקסט]" custT="1"/>
      <dgm:spPr/>
      <dgm:t>
        <a:bodyPr/>
        <a:lstStyle/>
        <a:p>
          <a:pPr rtl="1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  <a:endParaRPr lang="he-IL" sz="1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CD478F-D73F-4626-8A3A-494D2AE6D76F}" type="parTrans" cxnId="{1A6AFFCD-69E1-4AA7-BCC4-09BC39175D14}">
      <dgm:prSet/>
      <dgm:spPr/>
      <dgm:t>
        <a:bodyPr/>
        <a:lstStyle/>
        <a:p>
          <a:pPr rtl="1"/>
          <a:endParaRPr lang="he-IL"/>
        </a:p>
      </dgm:t>
    </dgm:pt>
    <dgm:pt modelId="{21DB187D-88DE-441A-A0CA-2D69C889F449}" type="sibTrans" cxnId="{1A6AFFCD-69E1-4AA7-BCC4-09BC39175D14}">
      <dgm:prSet/>
      <dgm:spPr/>
      <dgm:t>
        <a:bodyPr/>
        <a:lstStyle/>
        <a:p>
          <a:pPr rtl="1"/>
          <a:endParaRPr lang="he-IL"/>
        </a:p>
      </dgm:t>
    </dgm:pt>
    <dgm:pt modelId="{463DDFCA-B6FD-4A9F-8878-120935F73307}">
      <dgm:prSet phldrT="[טקסט]" custT="1"/>
      <dgm:spPr/>
      <dgm:t>
        <a:bodyPr/>
        <a:lstStyle/>
        <a:p>
          <a:pPr rtl="0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rtl="1"/>
          <a:r>
            <a:rPr lang="he-I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e-I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הזדמנויות</a:t>
          </a:r>
          <a:endParaRPr lang="he-IL" sz="1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FA4B2F-32C8-4DCA-ABAC-977C5DB7678A}" type="parTrans" cxnId="{87ABAF34-E236-454C-BC7A-1A9DBDF03FEB}">
      <dgm:prSet/>
      <dgm:spPr/>
      <dgm:t>
        <a:bodyPr/>
        <a:lstStyle/>
        <a:p>
          <a:pPr rtl="1"/>
          <a:endParaRPr lang="he-IL"/>
        </a:p>
      </dgm:t>
    </dgm:pt>
    <dgm:pt modelId="{2AB9FBD6-54E2-43A9-8648-FCC0698C6870}" type="sibTrans" cxnId="{87ABAF34-E236-454C-BC7A-1A9DBDF03FEB}">
      <dgm:prSet/>
      <dgm:spPr/>
      <dgm:t>
        <a:bodyPr/>
        <a:lstStyle/>
        <a:p>
          <a:pPr rtl="1"/>
          <a:endParaRPr lang="he-IL"/>
        </a:p>
      </dgm:t>
    </dgm:pt>
    <dgm:pt modelId="{D0755488-08DB-4828-B6A1-5DE5AA5BEBF5}">
      <dgm:prSet phldrT="[טקסט]" custT="1"/>
      <dgm:spPr/>
      <dgm:t>
        <a:bodyPr/>
        <a:lstStyle/>
        <a:p>
          <a:pPr rtl="0"/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</a:p>
      </dgm:t>
    </dgm:pt>
    <dgm:pt modelId="{584492EE-334D-4FA1-8A02-586C55CA06D3}" type="parTrans" cxnId="{600F8D87-0F86-4A81-9991-5B67DB6B3820}">
      <dgm:prSet/>
      <dgm:spPr/>
      <dgm:t>
        <a:bodyPr/>
        <a:lstStyle/>
        <a:p>
          <a:pPr rtl="1"/>
          <a:endParaRPr lang="he-IL"/>
        </a:p>
      </dgm:t>
    </dgm:pt>
    <dgm:pt modelId="{2CB54318-9EFE-4055-8A88-4407C62D2BD6}" type="sibTrans" cxnId="{600F8D87-0F86-4A81-9991-5B67DB6B3820}">
      <dgm:prSet/>
      <dgm:spPr/>
      <dgm:t>
        <a:bodyPr/>
        <a:lstStyle/>
        <a:p>
          <a:pPr rtl="1"/>
          <a:endParaRPr lang="he-IL"/>
        </a:p>
      </dgm:t>
    </dgm:pt>
    <dgm:pt modelId="{809850C5-6FC3-4878-8266-BD25653C580A}" type="pres">
      <dgm:prSet presAssocID="{460121CA-A0BC-4DF9-A412-B08970B8B90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2BC6E6-C9B0-4A19-93FB-5B20CE82FA72}" type="pres">
      <dgm:prSet presAssocID="{460121CA-A0BC-4DF9-A412-B08970B8B906}" presName="matrix" presStyleCnt="0"/>
      <dgm:spPr/>
    </dgm:pt>
    <dgm:pt modelId="{1D589230-8180-45B9-9AA8-0F49D05D28EC}" type="pres">
      <dgm:prSet presAssocID="{460121CA-A0BC-4DF9-A412-B08970B8B906}" presName="tile1" presStyleLbl="node1" presStyleIdx="0" presStyleCnt="4"/>
      <dgm:spPr/>
    </dgm:pt>
    <dgm:pt modelId="{32D54F72-AE90-4597-A7C1-F3DF52B0E7AD}" type="pres">
      <dgm:prSet presAssocID="{460121CA-A0BC-4DF9-A412-B08970B8B9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435B346-66DF-4457-B90A-54C0F2F9DE31}" type="pres">
      <dgm:prSet presAssocID="{460121CA-A0BC-4DF9-A412-B08970B8B906}" presName="tile2" presStyleLbl="node1" presStyleIdx="1" presStyleCnt="4"/>
      <dgm:spPr/>
    </dgm:pt>
    <dgm:pt modelId="{1EED74B0-CBD9-4FA3-AFCA-85BB7105730D}" type="pres">
      <dgm:prSet presAssocID="{460121CA-A0BC-4DF9-A412-B08970B8B9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6747F39-FA7A-4347-92C1-97D099DDB391}" type="pres">
      <dgm:prSet presAssocID="{460121CA-A0BC-4DF9-A412-B08970B8B906}" presName="tile3" presStyleLbl="node1" presStyleIdx="2" presStyleCnt="4"/>
      <dgm:spPr/>
    </dgm:pt>
    <dgm:pt modelId="{EC3D5572-A469-4930-A653-160CEFB07F32}" type="pres">
      <dgm:prSet presAssocID="{460121CA-A0BC-4DF9-A412-B08970B8B9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49F046-5D7E-4F3A-8872-38D50F851FEF}" type="pres">
      <dgm:prSet presAssocID="{460121CA-A0BC-4DF9-A412-B08970B8B906}" presName="tile4" presStyleLbl="node1" presStyleIdx="3" presStyleCnt="4"/>
      <dgm:spPr/>
    </dgm:pt>
    <dgm:pt modelId="{5E166C0A-A5DD-4F5F-AB24-8C4BA759D057}" type="pres">
      <dgm:prSet presAssocID="{460121CA-A0BC-4DF9-A412-B08970B8B9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B235659-EA58-4A35-A92F-58743B1B8653}" type="pres">
      <dgm:prSet presAssocID="{460121CA-A0BC-4DF9-A412-B08970B8B90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7AB861E-454A-462D-AE55-282D2346DA8E}" type="presOf" srcId="{8D709DA3-165B-483E-BBF3-BFA2383D427E}" destId="{4435B346-66DF-4457-B90A-54C0F2F9DE31}" srcOrd="0" destOrd="0" presId="urn:microsoft.com/office/officeart/2005/8/layout/matrix1"/>
    <dgm:cxn modelId="{45BFF71F-BDA4-43FC-A2FE-8CE89F6C9F84}" type="presOf" srcId="{8D709DA3-165B-483E-BBF3-BFA2383D427E}" destId="{1EED74B0-CBD9-4FA3-AFCA-85BB7105730D}" srcOrd="1" destOrd="0" presId="urn:microsoft.com/office/officeart/2005/8/layout/matrix1"/>
    <dgm:cxn modelId="{87ABAF34-E236-454C-BC7A-1A9DBDF03FEB}" srcId="{E5E7B234-96ED-4F3D-9799-1BFEFD8AB5EA}" destId="{463DDFCA-B6FD-4A9F-8878-120935F73307}" srcOrd="2" destOrd="0" parTransId="{2BFA4B2F-32C8-4DCA-ABAC-977C5DB7678A}" sibTransId="{2AB9FBD6-54E2-43A9-8648-FCC0698C6870}"/>
    <dgm:cxn modelId="{5DC3CE3D-D137-48F6-82BC-52BA7212E996}" srcId="{460121CA-A0BC-4DF9-A412-B08970B8B906}" destId="{E5E7B234-96ED-4F3D-9799-1BFEFD8AB5EA}" srcOrd="0" destOrd="0" parTransId="{F399DA85-80AA-4556-894A-A6625AE962C9}" sibTransId="{7C223B2C-1B80-4AAE-8147-E3DB39104B20}"/>
    <dgm:cxn modelId="{A1601741-C519-4C1F-8239-56F9E8537494}" type="presOf" srcId="{FF336DF2-77AF-488F-B315-C6AE484D464C}" destId="{32D54F72-AE90-4597-A7C1-F3DF52B0E7AD}" srcOrd="1" destOrd="0" presId="urn:microsoft.com/office/officeart/2005/8/layout/matrix1"/>
    <dgm:cxn modelId="{FFB29F71-3F0E-4E6C-8774-F9201F5D568B}" type="presOf" srcId="{463DDFCA-B6FD-4A9F-8878-120935F73307}" destId="{EC3D5572-A469-4930-A653-160CEFB07F32}" srcOrd="1" destOrd="0" presId="urn:microsoft.com/office/officeart/2005/8/layout/matrix1"/>
    <dgm:cxn modelId="{1692A753-F7AE-4E6E-BBD7-1F0FBC410C7C}" srcId="{E5E7B234-96ED-4F3D-9799-1BFEFD8AB5EA}" destId="{FF336DF2-77AF-488F-B315-C6AE484D464C}" srcOrd="0" destOrd="0" parTransId="{F23DAED6-27C4-44F6-B0D6-7E6544AAE257}" sibTransId="{215D2D09-41B0-4020-BB35-09848CA5706F}"/>
    <dgm:cxn modelId="{600F8D87-0F86-4A81-9991-5B67DB6B3820}" srcId="{E5E7B234-96ED-4F3D-9799-1BFEFD8AB5EA}" destId="{D0755488-08DB-4828-B6A1-5DE5AA5BEBF5}" srcOrd="3" destOrd="0" parTransId="{584492EE-334D-4FA1-8A02-586C55CA06D3}" sibTransId="{2CB54318-9EFE-4055-8A88-4407C62D2BD6}"/>
    <dgm:cxn modelId="{5179048C-9011-4AF6-9739-2D63197C26B0}" type="presOf" srcId="{463DDFCA-B6FD-4A9F-8878-120935F73307}" destId="{26747F39-FA7A-4347-92C1-97D099DDB391}" srcOrd="0" destOrd="0" presId="urn:microsoft.com/office/officeart/2005/8/layout/matrix1"/>
    <dgm:cxn modelId="{C792A8BF-D714-4B6B-8390-DC6B9E070892}" type="presOf" srcId="{FF336DF2-77AF-488F-B315-C6AE484D464C}" destId="{1D589230-8180-45B9-9AA8-0F49D05D28EC}" srcOrd="0" destOrd="0" presId="urn:microsoft.com/office/officeart/2005/8/layout/matrix1"/>
    <dgm:cxn modelId="{7A8992C0-563D-42ED-A8F4-4E155AB5C262}" type="presOf" srcId="{D0755488-08DB-4828-B6A1-5DE5AA5BEBF5}" destId="{8949F046-5D7E-4F3A-8872-38D50F851FEF}" srcOrd="0" destOrd="0" presId="urn:microsoft.com/office/officeart/2005/8/layout/matrix1"/>
    <dgm:cxn modelId="{1A6AFFCD-69E1-4AA7-BCC4-09BC39175D14}" srcId="{E5E7B234-96ED-4F3D-9799-1BFEFD8AB5EA}" destId="{8D709DA3-165B-483E-BBF3-BFA2383D427E}" srcOrd="1" destOrd="0" parTransId="{9ECD478F-D73F-4626-8A3A-494D2AE6D76F}" sibTransId="{21DB187D-88DE-441A-A0CA-2D69C889F449}"/>
    <dgm:cxn modelId="{FCE770D1-2C37-4BD5-8526-3A3CD03D4F4A}" type="presOf" srcId="{460121CA-A0BC-4DF9-A412-B08970B8B906}" destId="{809850C5-6FC3-4878-8266-BD25653C580A}" srcOrd="0" destOrd="0" presId="urn:microsoft.com/office/officeart/2005/8/layout/matrix1"/>
    <dgm:cxn modelId="{26B37FD8-7429-49DA-B780-B6382C246F9C}" type="presOf" srcId="{D0755488-08DB-4828-B6A1-5DE5AA5BEBF5}" destId="{5E166C0A-A5DD-4F5F-AB24-8C4BA759D057}" srcOrd="1" destOrd="0" presId="urn:microsoft.com/office/officeart/2005/8/layout/matrix1"/>
    <dgm:cxn modelId="{4260AFD9-009F-4F49-BDD2-5A99125D33E5}" type="presOf" srcId="{E5E7B234-96ED-4F3D-9799-1BFEFD8AB5EA}" destId="{1B235659-EA58-4A35-A92F-58743B1B8653}" srcOrd="0" destOrd="0" presId="urn:microsoft.com/office/officeart/2005/8/layout/matrix1"/>
    <dgm:cxn modelId="{10D34406-F1E1-4E7B-82E2-4D85D644DB11}" type="presParOf" srcId="{809850C5-6FC3-4878-8266-BD25653C580A}" destId="{BF2BC6E6-C9B0-4A19-93FB-5B20CE82FA72}" srcOrd="0" destOrd="0" presId="urn:microsoft.com/office/officeart/2005/8/layout/matrix1"/>
    <dgm:cxn modelId="{F50EBFD8-BD32-4AB5-BA2A-6ED202B68928}" type="presParOf" srcId="{BF2BC6E6-C9B0-4A19-93FB-5B20CE82FA72}" destId="{1D589230-8180-45B9-9AA8-0F49D05D28EC}" srcOrd="0" destOrd="0" presId="urn:microsoft.com/office/officeart/2005/8/layout/matrix1"/>
    <dgm:cxn modelId="{A22DE29F-BF44-4709-8485-B1DA35A3E634}" type="presParOf" srcId="{BF2BC6E6-C9B0-4A19-93FB-5B20CE82FA72}" destId="{32D54F72-AE90-4597-A7C1-F3DF52B0E7AD}" srcOrd="1" destOrd="0" presId="urn:microsoft.com/office/officeart/2005/8/layout/matrix1"/>
    <dgm:cxn modelId="{301B9FB5-51CB-48C1-8728-0F2AF6F18287}" type="presParOf" srcId="{BF2BC6E6-C9B0-4A19-93FB-5B20CE82FA72}" destId="{4435B346-66DF-4457-B90A-54C0F2F9DE31}" srcOrd="2" destOrd="0" presId="urn:microsoft.com/office/officeart/2005/8/layout/matrix1"/>
    <dgm:cxn modelId="{2325D89F-E48A-4EBC-9819-D30D39960C63}" type="presParOf" srcId="{BF2BC6E6-C9B0-4A19-93FB-5B20CE82FA72}" destId="{1EED74B0-CBD9-4FA3-AFCA-85BB7105730D}" srcOrd="3" destOrd="0" presId="urn:microsoft.com/office/officeart/2005/8/layout/matrix1"/>
    <dgm:cxn modelId="{03F2CE11-20C1-4250-9E7B-C5C1D01B0D9E}" type="presParOf" srcId="{BF2BC6E6-C9B0-4A19-93FB-5B20CE82FA72}" destId="{26747F39-FA7A-4347-92C1-97D099DDB391}" srcOrd="4" destOrd="0" presId="urn:microsoft.com/office/officeart/2005/8/layout/matrix1"/>
    <dgm:cxn modelId="{C2743E60-7395-4664-AD74-524BC8F2986A}" type="presParOf" srcId="{BF2BC6E6-C9B0-4A19-93FB-5B20CE82FA72}" destId="{EC3D5572-A469-4930-A653-160CEFB07F32}" srcOrd="5" destOrd="0" presId="urn:microsoft.com/office/officeart/2005/8/layout/matrix1"/>
    <dgm:cxn modelId="{79DA17DA-4194-49D3-A641-3C518E207FEF}" type="presParOf" srcId="{BF2BC6E6-C9B0-4A19-93FB-5B20CE82FA72}" destId="{8949F046-5D7E-4F3A-8872-38D50F851FEF}" srcOrd="6" destOrd="0" presId="urn:microsoft.com/office/officeart/2005/8/layout/matrix1"/>
    <dgm:cxn modelId="{53D678ED-C165-48F1-A9A1-C8EDB1856AD6}" type="presParOf" srcId="{BF2BC6E6-C9B0-4A19-93FB-5B20CE82FA72}" destId="{5E166C0A-A5DD-4F5F-AB24-8C4BA759D057}" srcOrd="7" destOrd="0" presId="urn:microsoft.com/office/officeart/2005/8/layout/matrix1"/>
    <dgm:cxn modelId="{C4A84240-6BCF-4FC6-AD1D-5A8F42435173}" type="presParOf" srcId="{809850C5-6FC3-4878-8266-BD25653C580A}" destId="{1B235659-EA58-4A35-A92F-58743B1B86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121CA-A0BC-4DF9-A412-B08970B8B906}" type="doc">
      <dgm:prSet loTypeId="urn:microsoft.com/office/officeart/2005/8/layout/matrix1" loCatId="matrix" qsTypeId="urn:microsoft.com/office/officeart/2005/8/quickstyle/3d5" qsCatId="3D" csTypeId="urn:microsoft.com/office/officeart/2005/8/colors/accent1_3" csCatId="accent1" phldr="1"/>
      <dgm:spPr/>
      <dgm:t>
        <a:bodyPr/>
        <a:lstStyle/>
        <a:p>
          <a:pPr rtl="1"/>
          <a:endParaRPr lang="he-IL"/>
        </a:p>
      </dgm:t>
    </dgm:pt>
    <dgm:pt modelId="{E5E7B234-96ED-4F3D-9799-1BFEFD8AB5EA}">
      <dgm:prSet phldrT="[טקסט]" custT="1"/>
      <dgm:spPr/>
      <dgm:t>
        <a:bodyPr/>
        <a:lstStyle/>
        <a:p>
          <a:pPr rtl="1"/>
          <a:r>
            <a:rPr lang="he-IL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</a:p>
      </dgm:t>
    </dgm:pt>
    <dgm:pt modelId="{F399DA85-80AA-4556-894A-A6625AE962C9}" type="parTrans" cxnId="{5DC3CE3D-D137-48F6-82BC-52BA7212E996}">
      <dgm:prSet/>
      <dgm:spPr/>
      <dgm:t>
        <a:bodyPr/>
        <a:lstStyle/>
        <a:p>
          <a:pPr rtl="1"/>
          <a:endParaRPr lang="he-IL" sz="1000"/>
        </a:p>
      </dgm:t>
    </dgm:pt>
    <dgm:pt modelId="{7C223B2C-1B80-4AAE-8147-E3DB39104B20}" type="sibTrans" cxnId="{5DC3CE3D-D137-48F6-82BC-52BA7212E996}">
      <dgm:prSet/>
      <dgm:spPr/>
      <dgm:t>
        <a:bodyPr/>
        <a:lstStyle/>
        <a:p>
          <a:pPr rtl="1"/>
          <a:endParaRPr lang="he-IL" sz="1000"/>
        </a:p>
      </dgm:t>
    </dgm:pt>
    <dgm:pt modelId="{FF336DF2-77AF-488F-B315-C6AE484D464C}">
      <dgm:prSet phldrT="[טקסט]" custT="1"/>
      <dgm:spPr/>
      <dgm:t>
        <a:bodyPr/>
        <a:lstStyle/>
        <a:p>
          <a:pPr rtl="1"/>
          <a:r>
            <a: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0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3DAED6-27C4-44F6-B0D6-7E6544AAE257}" type="parTrans" cxnId="{1692A753-F7AE-4E6E-BBD7-1F0FBC410C7C}">
      <dgm:prSet/>
      <dgm:spPr/>
      <dgm:t>
        <a:bodyPr/>
        <a:lstStyle/>
        <a:p>
          <a:pPr rtl="1"/>
          <a:endParaRPr lang="he-IL" sz="1000"/>
        </a:p>
      </dgm:t>
    </dgm:pt>
    <dgm:pt modelId="{215D2D09-41B0-4020-BB35-09848CA5706F}" type="sibTrans" cxnId="{1692A753-F7AE-4E6E-BBD7-1F0FBC410C7C}">
      <dgm:prSet/>
      <dgm:spPr/>
      <dgm:t>
        <a:bodyPr/>
        <a:lstStyle/>
        <a:p>
          <a:pPr rtl="1"/>
          <a:endParaRPr lang="he-IL" sz="1000"/>
        </a:p>
      </dgm:t>
    </dgm:pt>
    <dgm:pt modelId="{8D709DA3-165B-483E-BBF3-BFA2383D427E}">
      <dgm:prSet phldrT="[טקסט]" custT="1"/>
      <dgm:spPr/>
      <dgm:t>
        <a:bodyPr/>
        <a:lstStyle/>
        <a:p>
          <a:pPr rtl="1"/>
          <a:r>
            <a: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</a:p>
      </dgm:t>
    </dgm:pt>
    <dgm:pt modelId="{9ECD478F-D73F-4626-8A3A-494D2AE6D76F}" type="parTrans" cxnId="{1A6AFFCD-69E1-4AA7-BCC4-09BC39175D14}">
      <dgm:prSet/>
      <dgm:spPr/>
      <dgm:t>
        <a:bodyPr/>
        <a:lstStyle/>
        <a:p>
          <a:pPr rtl="1"/>
          <a:endParaRPr lang="he-IL" sz="1000"/>
        </a:p>
      </dgm:t>
    </dgm:pt>
    <dgm:pt modelId="{21DB187D-88DE-441A-A0CA-2D69C889F449}" type="sibTrans" cxnId="{1A6AFFCD-69E1-4AA7-BCC4-09BC39175D14}">
      <dgm:prSet/>
      <dgm:spPr/>
      <dgm:t>
        <a:bodyPr/>
        <a:lstStyle/>
        <a:p>
          <a:pPr rtl="1"/>
          <a:endParaRPr lang="he-IL" sz="1000"/>
        </a:p>
      </dgm:t>
    </dgm:pt>
    <dgm:pt modelId="{463DDFCA-B6FD-4A9F-8878-120935F73307}">
      <dgm:prSet phldrT="[טקסט]" custT="1"/>
      <dgm:spPr/>
      <dgm:t>
        <a:bodyPr/>
        <a:lstStyle/>
        <a:p>
          <a:pPr rtl="0"/>
          <a:r>
            <a: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rtl="1"/>
          <a:r>
            <a:rPr lang="he-IL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הזדמנויות</a:t>
          </a:r>
        </a:p>
      </dgm:t>
    </dgm:pt>
    <dgm:pt modelId="{2BFA4B2F-32C8-4DCA-ABAC-977C5DB7678A}" type="parTrans" cxnId="{87ABAF34-E236-454C-BC7A-1A9DBDF03FEB}">
      <dgm:prSet/>
      <dgm:spPr/>
      <dgm:t>
        <a:bodyPr/>
        <a:lstStyle/>
        <a:p>
          <a:pPr rtl="1"/>
          <a:endParaRPr lang="he-IL" sz="1000"/>
        </a:p>
      </dgm:t>
    </dgm:pt>
    <dgm:pt modelId="{2AB9FBD6-54E2-43A9-8648-FCC0698C6870}" type="sibTrans" cxnId="{87ABAF34-E236-454C-BC7A-1A9DBDF03FEB}">
      <dgm:prSet/>
      <dgm:spPr/>
      <dgm:t>
        <a:bodyPr/>
        <a:lstStyle/>
        <a:p>
          <a:pPr rtl="1"/>
          <a:endParaRPr lang="he-IL" sz="1000"/>
        </a:p>
      </dgm:t>
    </dgm:pt>
    <dgm:pt modelId="{D0755488-08DB-4828-B6A1-5DE5AA5BEBF5}">
      <dgm:prSet phldrT="[טקסט]" custT="1"/>
      <dgm:spPr/>
      <dgm:t>
        <a:bodyPr/>
        <a:lstStyle/>
        <a:p>
          <a:pPr rtl="0"/>
          <a:r>
            <a: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</a:p>
      </dgm:t>
    </dgm:pt>
    <dgm:pt modelId="{584492EE-334D-4FA1-8A02-586C55CA06D3}" type="parTrans" cxnId="{600F8D87-0F86-4A81-9991-5B67DB6B3820}">
      <dgm:prSet/>
      <dgm:spPr/>
      <dgm:t>
        <a:bodyPr/>
        <a:lstStyle/>
        <a:p>
          <a:pPr rtl="1"/>
          <a:endParaRPr lang="he-IL" sz="1000"/>
        </a:p>
      </dgm:t>
    </dgm:pt>
    <dgm:pt modelId="{2CB54318-9EFE-4055-8A88-4407C62D2BD6}" type="sibTrans" cxnId="{600F8D87-0F86-4A81-9991-5B67DB6B3820}">
      <dgm:prSet/>
      <dgm:spPr/>
      <dgm:t>
        <a:bodyPr/>
        <a:lstStyle/>
        <a:p>
          <a:pPr rtl="1"/>
          <a:endParaRPr lang="he-IL" sz="1000"/>
        </a:p>
      </dgm:t>
    </dgm:pt>
    <dgm:pt modelId="{809850C5-6FC3-4878-8266-BD25653C580A}" type="pres">
      <dgm:prSet presAssocID="{460121CA-A0BC-4DF9-A412-B08970B8B90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2BC6E6-C9B0-4A19-93FB-5B20CE82FA72}" type="pres">
      <dgm:prSet presAssocID="{460121CA-A0BC-4DF9-A412-B08970B8B906}" presName="matrix" presStyleCnt="0"/>
      <dgm:spPr/>
    </dgm:pt>
    <dgm:pt modelId="{1D589230-8180-45B9-9AA8-0F49D05D28EC}" type="pres">
      <dgm:prSet presAssocID="{460121CA-A0BC-4DF9-A412-B08970B8B906}" presName="tile1" presStyleLbl="node1" presStyleIdx="0" presStyleCnt="4"/>
      <dgm:spPr/>
    </dgm:pt>
    <dgm:pt modelId="{32D54F72-AE90-4597-A7C1-F3DF52B0E7AD}" type="pres">
      <dgm:prSet presAssocID="{460121CA-A0BC-4DF9-A412-B08970B8B9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435B346-66DF-4457-B90A-54C0F2F9DE31}" type="pres">
      <dgm:prSet presAssocID="{460121CA-A0BC-4DF9-A412-B08970B8B906}" presName="tile2" presStyleLbl="node1" presStyleIdx="1" presStyleCnt="4"/>
      <dgm:spPr/>
    </dgm:pt>
    <dgm:pt modelId="{1EED74B0-CBD9-4FA3-AFCA-85BB7105730D}" type="pres">
      <dgm:prSet presAssocID="{460121CA-A0BC-4DF9-A412-B08970B8B9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6747F39-FA7A-4347-92C1-97D099DDB391}" type="pres">
      <dgm:prSet presAssocID="{460121CA-A0BC-4DF9-A412-B08970B8B906}" presName="tile3" presStyleLbl="node1" presStyleIdx="2" presStyleCnt="4"/>
      <dgm:spPr/>
    </dgm:pt>
    <dgm:pt modelId="{EC3D5572-A469-4930-A653-160CEFB07F32}" type="pres">
      <dgm:prSet presAssocID="{460121CA-A0BC-4DF9-A412-B08970B8B9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49F046-5D7E-4F3A-8872-38D50F851FEF}" type="pres">
      <dgm:prSet presAssocID="{460121CA-A0BC-4DF9-A412-B08970B8B906}" presName="tile4" presStyleLbl="node1" presStyleIdx="3" presStyleCnt="4"/>
      <dgm:spPr/>
    </dgm:pt>
    <dgm:pt modelId="{5E166C0A-A5DD-4F5F-AB24-8C4BA759D057}" type="pres">
      <dgm:prSet presAssocID="{460121CA-A0BC-4DF9-A412-B08970B8B9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B235659-EA58-4A35-A92F-58743B1B8653}" type="pres">
      <dgm:prSet presAssocID="{460121CA-A0BC-4DF9-A412-B08970B8B90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B22B305-9E38-4E21-BFC0-4600722EDCB9}" type="presOf" srcId="{FF336DF2-77AF-488F-B315-C6AE484D464C}" destId="{1D589230-8180-45B9-9AA8-0F49D05D28EC}" srcOrd="0" destOrd="0" presId="urn:microsoft.com/office/officeart/2005/8/layout/matrix1"/>
    <dgm:cxn modelId="{3AF4C80E-7426-4A46-AF69-0A187318EC8F}" type="presOf" srcId="{460121CA-A0BC-4DF9-A412-B08970B8B906}" destId="{809850C5-6FC3-4878-8266-BD25653C580A}" srcOrd="0" destOrd="0" presId="urn:microsoft.com/office/officeart/2005/8/layout/matrix1"/>
    <dgm:cxn modelId="{CACC3818-2821-4C7E-8EF9-E39CA8DB9748}" type="presOf" srcId="{D0755488-08DB-4828-B6A1-5DE5AA5BEBF5}" destId="{8949F046-5D7E-4F3A-8872-38D50F851FEF}" srcOrd="0" destOrd="0" presId="urn:microsoft.com/office/officeart/2005/8/layout/matrix1"/>
    <dgm:cxn modelId="{87ABAF34-E236-454C-BC7A-1A9DBDF03FEB}" srcId="{E5E7B234-96ED-4F3D-9799-1BFEFD8AB5EA}" destId="{463DDFCA-B6FD-4A9F-8878-120935F73307}" srcOrd="2" destOrd="0" parTransId="{2BFA4B2F-32C8-4DCA-ABAC-977C5DB7678A}" sibTransId="{2AB9FBD6-54E2-43A9-8648-FCC0698C6870}"/>
    <dgm:cxn modelId="{5DC3CE3D-D137-48F6-82BC-52BA7212E996}" srcId="{460121CA-A0BC-4DF9-A412-B08970B8B906}" destId="{E5E7B234-96ED-4F3D-9799-1BFEFD8AB5EA}" srcOrd="0" destOrd="0" parTransId="{F399DA85-80AA-4556-894A-A6625AE962C9}" sibTransId="{7C223B2C-1B80-4AAE-8147-E3DB39104B20}"/>
    <dgm:cxn modelId="{A65B3F43-9E1A-4B66-A148-6E928067AE96}" type="presOf" srcId="{FF336DF2-77AF-488F-B315-C6AE484D464C}" destId="{32D54F72-AE90-4597-A7C1-F3DF52B0E7AD}" srcOrd="1" destOrd="0" presId="urn:microsoft.com/office/officeart/2005/8/layout/matrix1"/>
    <dgm:cxn modelId="{1692A753-F7AE-4E6E-BBD7-1F0FBC410C7C}" srcId="{E5E7B234-96ED-4F3D-9799-1BFEFD8AB5EA}" destId="{FF336DF2-77AF-488F-B315-C6AE484D464C}" srcOrd="0" destOrd="0" parTransId="{F23DAED6-27C4-44F6-B0D6-7E6544AAE257}" sibTransId="{215D2D09-41B0-4020-BB35-09848CA5706F}"/>
    <dgm:cxn modelId="{600F8D87-0F86-4A81-9991-5B67DB6B3820}" srcId="{E5E7B234-96ED-4F3D-9799-1BFEFD8AB5EA}" destId="{D0755488-08DB-4828-B6A1-5DE5AA5BEBF5}" srcOrd="3" destOrd="0" parTransId="{584492EE-334D-4FA1-8A02-586C55CA06D3}" sibTransId="{2CB54318-9EFE-4055-8A88-4407C62D2BD6}"/>
    <dgm:cxn modelId="{B2A6038E-0FDF-4262-80FB-BDC06611E1AE}" type="presOf" srcId="{E5E7B234-96ED-4F3D-9799-1BFEFD8AB5EA}" destId="{1B235659-EA58-4A35-A92F-58743B1B8653}" srcOrd="0" destOrd="0" presId="urn:microsoft.com/office/officeart/2005/8/layout/matrix1"/>
    <dgm:cxn modelId="{0E21779C-226A-4A0D-AD91-198C98ACE6C6}" type="presOf" srcId="{D0755488-08DB-4828-B6A1-5DE5AA5BEBF5}" destId="{5E166C0A-A5DD-4F5F-AB24-8C4BA759D057}" srcOrd="1" destOrd="0" presId="urn:microsoft.com/office/officeart/2005/8/layout/matrix1"/>
    <dgm:cxn modelId="{BB8D7AAC-1C9A-4F7C-A11C-7AB37EB5E45E}" type="presOf" srcId="{8D709DA3-165B-483E-BBF3-BFA2383D427E}" destId="{1EED74B0-CBD9-4FA3-AFCA-85BB7105730D}" srcOrd="1" destOrd="0" presId="urn:microsoft.com/office/officeart/2005/8/layout/matrix1"/>
    <dgm:cxn modelId="{1A6AFFCD-69E1-4AA7-BCC4-09BC39175D14}" srcId="{E5E7B234-96ED-4F3D-9799-1BFEFD8AB5EA}" destId="{8D709DA3-165B-483E-BBF3-BFA2383D427E}" srcOrd="1" destOrd="0" parTransId="{9ECD478F-D73F-4626-8A3A-494D2AE6D76F}" sibTransId="{21DB187D-88DE-441A-A0CA-2D69C889F449}"/>
    <dgm:cxn modelId="{1E6565CF-4A7F-4CD6-A728-FCF203CF9FE7}" type="presOf" srcId="{463DDFCA-B6FD-4A9F-8878-120935F73307}" destId="{EC3D5572-A469-4930-A653-160CEFB07F32}" srcOrd="1" destOrd="0" presId="urn:microsoft.com/office/officeart/2005/8/layout/matrix1"/>
    <dgm:cxn modelId="{7CDB64E0-56BF-451E-8D84-E471261D120D}" type="presOf" srcId="{463DDFCA-B6FD-4A9F-8878-120935F73307}" destId="{26747F39-FA7A-4347-92C1-97D099DDB391}" srcOrd="0" destOrd="0" presId="urn:microsoft.com/office/officeart/2005/8/layout/matrix1"/>
    <dgm:cxn modelId="{F4AEC4F0-B443-4056-B168-FB505F16A226}" type="presOf" srcId="{8D709DA3-165B-483E-BBF3-BFA2383D427E}" destId="{4435B346-66DF-4457-B90A-54C0F2F9DE31}" srcOrd="0" destOrd="0" presId="urn:microsoft.com/office/officeart/2005/8/layout/matrix1"/>
    <dgm:cxn modelId="{365E70EB-A42D-4A07-9651-D9A83E6E8A96}" type="presParOf" srcId="{809850C5-6FC3-4878-8266-BD25653C580A}" destId="{BF2BC6E6-C9B0-4A19-93FB-5B20CE82FA72}" srcOrd="0" destOrd="0" presId="urn:microsoft.com/office/officeart/2005/8/layout/matrix1"/>
    <dgm:cxn modelId="{66ED148B-E2ED-4FA3-8CF5-0B405FB1567D}" type="presParOf" srcId="{BF2BC6E6-C9B0-4A19-93FB-5B20CE82FA72}" destId="{1D589230-8180-45B9-9AA8-0F49D05D28EC}" srcOrd="0" destOrd="0" presId="urn:microsoft.com/office/officeart/2005/8/layout/matrix1"/>
    <dgm:cxn modelId="{D021EF4F-FC10-4212-AB7F-1545ACEE5018}" type="presParOf" srcId="{BF2BC6E6-C9B0-4A19-93FB-5B20CE82FA72}" destId="{32D54F72-AE90-4597-A7C1-F3DF52B0E7AD}" srcOrd="1" destOrd="0" presId="urn:microsoft.com/office/officeart/2005/8/layout/matrix1"/>
    <dgm:cxn modelId="{170B9E07-83D3-4499-974C-7302A7714065}" type="presParOf" srcId="{BF2BC6E6-C9B0-4A19-93FB-5B20CE82FA72}" destId="{4435B346-66DF-4457-B90A-54C0F2F9DE31}" srcOrd="2" destOrd="0" presId="urn:microsoft.com/office/officeart/2005/8/layout/matrix1"/>
    <dgm:cxn modelId="{0EA79B75-13AB-46E6-BED6-1874B5DBF95F}" type="presParOf" srcId="{BF2BC6E6-C9B0-4A19-93FB-5B20CE82FA72}" destId="{1EED74B0-CBD9-4FA3-AFCA-85BB7105730D}" srcOrd="3" destOrd="0" presId="urn:microsoft.com/office/officeart/2005/8/layout/matrix1"/>
    <dgm:cxn modelId="{C626F1B1-FBF0-430C-8479-9548355847D6}" type="presParOf" srcId="{BF2BC6E6-C9B0-4A19-93FB-5B20CE82FA72}" destId="{26747F39-FA7A-4347-92C1-97D099DDB391}" srcOrd="4" destOrd="0" presId="urn:microsoft.com/office/officeart/2005/8/layout/matrix1"/>
    <dgm:cxn modelId="{306EF918-232E-410D-A954-8E2923838A27}" type="presParOf" srcId="{BF2BC6E6-C9B0-4A19-93FB-5B20CE82FA72}" destId="{EC3D5572-A469-4930-A653-160CEFB07F32}" srcOrd="5" destOrd="0" presId="urn:microsoft.com/office/officeart/2005/8/layout/matrix1"/>
    <dgm:cxn modelId="{1BCE7D63-6F72-49F2-963A-A4A7DD7A4B42}" type="presParOf" srcId="{BF2BC6E6-C9B0-4A19-93FB-5B20CE82FA72}" destId="{8949F046-5D7E-4F3A-8872-38D50F851FEF}" srcOrd="6" destOrd="0" presId="urn:microsoft.com/office/officeart/2005/8/layout/matrix1"/>
    <dgm:cxn modelId="{180EA17A-8FA7-4DC2-BE42-D65EE8024FCB}" type="presParOf" srcId="{BF2BC6E6-C9B0-4A19-93FB-5B20CE82FA72}" destId="{5E166C0A-A5DD-4F5F-AB24-8C4BA759D057}" srcOrd="7" destOrd="0" presId="urn:microsoft.com/office/officeart/2005/8/layout/matrix1"/>
    <dgm:cxn modelId="{9D7C19CE-17D2-438E-9CEC-288B8A57B254}" type="presParOf" srcId="{809850C5-6FC3-4878-8266-BD25653C580A}" destId="{1B235659-EA58-4A35-A92F-58743B1B86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9230-8180-45B9-9AA8-0F49D05D28EC}">
      <dsp:nvSpPr>
        <dsp:cNvPr id="0" name=""/>
        <dsp:cNvSpPr/>
      </dsp:nvSpPr>
      <dsp:spPr>
        <a:xfrm rot="16200000">
          <a:off x="380013" y="-380013"/>
          <a:ext cx="1376040" cy="2136068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1" y="1"/>
        <a:ext cx="2136068" cy="1032030"/>
      </dsp:txXfrm>
    </dsp:sp>
    <dsp:sp modelId="{4435B346-66DF-4457-B90A-54C0F2F9DE31}">
      <dsp:nvSpPr>
        <dsp:cNvPr id="0" name=""/>
        <dsp:cNvSpPr/>
      </dsp:nvSpPr>
      <dsp:spPr>
        <a:xfrm>
          <a:off x="2136068" y="0"/>
          <a:ext cx="2136068" cy="1376040"/>
        </a:xfrm>
        <a:prstGeom prst="round1Rect">
          <a:avLst/>
        </a:prstGeom>
        <a:solidFill>
          <a:schemeClr val="accent1">
            <a:shade val="80000"/>
            <a:hueOff val="97150"/>
            <a:satOff val="-7002"/>
            <a:lumOff val="1002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  <a:endParaRPr lang="he-IL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36068" y="0"/>
        <a:ext cx="2136068" cy="1032030"/>
      </dsp:txXfrm>
    </dsp:sp>
    <dsp:sp modelId="{26747F39-FA7A-4347-92C1-97D099DDB391}">
      <dsp:nvSpPr>
        <dsp:cNvPr id="0" name=""/>
        <dsp:cNvSpPr/>
      </dsp:nvSpPr>
      <dsp:spPr>
        <a:xfrm rot="10800000">
          <a:off x="0" y="1376040"/>
          <a:ext cx="2136068" cy="1376040"/>
        </a:xfrm>
        <a:prstGeom prst="round1Rect">
          <a:avLst/>
        </a:prstGeom>
        <a:solidFill>
          <a:schemeClr val="accent1">
            <a:shade val="80000"/>
            <a:hueOff val="194301"/>
            <a:satOff val="-14004"/>
            <a:lumOff val="200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e-IL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הזדמנויות</a:t>
          </a:r>
          <a:endParaRPr lang="he-IL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1720050"/>
        <a:ext cx="2136068" cy="1032030"/>
      </dsp:txXfrm>
    </dsp:sp>
    <dsp:sp modelId="{8949F046-5D7E-4F3A-8872-38D50F851FEF}">
      <dsp:nvSpPr>
        <dsp:cNvPr id="0" name=""/>
        <dsp:cNvSpPr/>
      </dsp:nvSpPr>
      <dsp:spPr>
        <a:xfrm rot="5400000">
          <a:off x="2516082" y="996026"/>
          <a:ext cx="1376040" cy="2136068"/>
        </a:xfrm>
        <a:prstGeom prst="round1Rect">
          <a:avLst/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</a:p>
      </dsp:txBody>
      <dsp:txXfrm rot="-5400000">
        <a:off x="2136068" y="1720050"/>
        <a:ext cx="2136068" cy="1032030"/>
      </dsp:txXfrm>
    </dsp:sp>
    <dsp:sp modelId="{1B235659-EA58-4A35-A92F-58743B1B8653}">
      <dsp:nvSpPr>
        <dsp:cNvPr id="0" name=""/>
        <dsp:cNvSpPr/>
      </dsp:nvSpPr>
      <dsp:spPr>
        <a:xfrm>
          <a:off x="1495247" y="1032030"/>
          <a:ext cx="1281640" cy="688020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</a:p>
      </dsp:txBody>
      <dsp:txXfrm>
        <a:off x="1528833" y="1065616"/>
        <a:ext cx="1214468" cy="620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9230-8180-45B9-9AA8-0F49D05D28EC}">
      <dsp:nvSpPr>
        <dsp:cNvPr id="0" name=""/>
        <dsp:cNvSpPr/>
      </dsp:nvSpPr>
      <dsp:spPr>
        <a:xfrm rot="16200000">
          <a:off x="217996" y="-217996"/>
          <a:ext cx="655960" cy="1091952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0" y="0"/>
        <a:ext cx="1091952" cy="491970"/>
      </dsp:txXfrm>
    </dsp:sp>
    <dsp:sp modelId="{4435B346-66DF-4457-B90A-54C0F2F9DE31}">
      <dsp:nvSpPr>
        <dsp:cNvPr id="0" name=""/>
        <dsp:cNvSpPr/>
      </dsp:nvSpPr>
      <dsp:spPr>
        <a:xfrm>
          <a:off x="1091952" y="0"/>
          <a:ext cx="1091952" cy="655960"/>
        </a:xfrm>
        <a:prstGeom prst="round1Rect">
          <a:avLst/>
        </a:prstGeom>
        <a:solidFill>
          <a:schemeClr val="accent1">
            <a:shade val="80000"/>
            <a:hueOff val="97150"/>
            <a:satOff val="-7002"/>
            <a:lumOff val="1002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</a:p>
      </dsp:txBody>
      <dsp:txXfrm>
        <a:off x="1091952" y="0"/>
        <a:ext cx="1091952" cy="491970"/>
      </dsp:txXfrm>
    </dsp:sp>
    <dsp:sp modelId="{26747F39-FA7A-4347-92C1-97D099DDB391}">
      <dsp:nvSpPr>
        <dsp:cNvPr id="0" name=""/>
        <dsp:cNvSpPr/>
      </dsp:nvSpPr>
      <dsp:spPr>
        <a:xfrm rot="10800000">
          <a:off x="0" y="655960"/>
          <a:ext cx="1091952" cy="655960"/>
        </a:xfrm>
        <a:prstGeom prst="round1Rect">
          <a:avLst/>
        </a:prstGeom>
        <a:solidFill>
          <a:schemeClr val="accent1">
            <a:shade val="80000"/>
            <a:hueOff val="194301"/>
            <a:satOff val="-14004"/>
            <a:lumOff val="200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הזדמנויות</a:t>
          </a:r>
        </a:p>
      </dsp:txBody>
      <dsp:txXfrm rot="10800000">
        <a:off x="0" y="819949"/>
        <a:ext cx="1091952" cy="491970"/>
      </dsp:txXfrm>
    </dsp:sp>
    <dsp:sp modelId="{8949F046-5D7E-4F3A-8872-38D50F851FEF}">
      <dsp:nvSpPr>
        <dsp:cNvPr id="0" name=""/>
        <dsp:cNvSpPr/>
      </dsp:nvSpPr>
      <dsp:spPr>
        <a:xfrm rot="5400000">
          <a:off x="1309948" y="437963"/>
          <a:ext cx="655960" cy="1091952"/>
        </a:xfrm>
        <a:prstGeom prst="round1Rect">
          <a:avLst/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</a:p>
      </dsp:txBody>
      <dsp:txXfrm rot="-5400000">
        <a:off x="1091952" y="819949"/>
        <a:ext cx="1091952" cy="491970"/>
      </dsp:txXfrm>
    </dsp:sp>
    <dsp:sp modelId="{1B235659-EA58-4A35-A92F-58743B1B8653}">
      <dsp:nvSpPr>
        <dsp:cNvPr id="0" name=""/>
        <dsp:cNvSpPr/>
      </dsp:nvSpPr>
      <dsp:spPr>
        <a:xfrm>
          <a:off x="764366" y="491969"/>
          <a:ext cx="655171" cy="327980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</a:p>
      </dsp:txBody>
      <dsp:txXfrm>
        <a:off x="780377" y="507980"/>
        <a:ext cx="623149" cy="295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295F81-6BDD-4B16-88B0-86AB1A8D965B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4935FA-FD96-47B5-BD3A-7D77A6F6DD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944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050E93-E024-4A31-83E7-6B058C4E70E5}" type="datetimeFigureOut">
              <a:rPr lang="he-IL" smtClean="0"/>
              <a:t>י"ב/אייר/תשע"ז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doalogue.co.il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doalogue.co.il/wiki/SWOT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s://doalogue.co.il/wiki/&#1492;&#1502;&#1493;&#1491;&#1500;_&#1492;&#1502;&#1506;&#1512;&#1499;&#1514;&#1497;_&#1500;&#1495;&#1513;&#1497;&#1489;&#1492;_&#1488;&#1505;&#1496;&#1512;&#1496;&#1490;&#1497;&#1514;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829761"/>
          </a:xfrm>
        </p:spPr>
        <p:txBody>
          <a:bodyPr/>
          <a:lstStyle/>
          <a:p>
            <a:pPr algn="ctr"/>
            <a:r>
              <a:rPr lang="he-IL" dirty="0"/>
              <a:t>תבנית </a:t>
            </a:r>
            <a:r>
              <a:rPr lang="en-US" dirty="0"/>
              <a:t>SWOT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2013969054"/>
              </p:ext>
            </p:extLst>
          </p:nvPr>
        </p:nvGraphicFramePr>
        <p:xfrm>
          <a:off x="2267744" y="2420888"/>
          <a:ext cx="4272136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96" y="6597352"/>
            <a:ext cx="410445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100" dirty="0">
                <a:solidFill>
                  <a:schemeClr val="bg1"/>
                </a:solidFill>
              </a:rPr>
              <a:t>נוצר על ידי חברת </a:t>
            </a:r>
            <a:r>
              <a:rPr lang="he-IL" sz="1100" dirty="0" err="1">
                <a:solidFill>
                  <a:schemeClr val="bg2">
                    <a:lumMod val="90000"/>
                  </a:schemeClr>
                </a:solidFill>
                <a:hlinkClick r:id="rId7"/>
              </a:rPr>
              <a:t>דואלוג</a:t>
            </a:r>
            <a:r>
              <a:rPr lang="he-IL" sz="1100" dirty="0">
                <a:solidFill>
                  <a:schemeClr val="bg2">
                    <a:lumMod val="90000"/>
                  </a:schemeClr>
                </a:solidFill>
                <a:hlinkClick r:id="rId7"/>
              </a:rPr>
              <a:t> אסטרטגיה</a:t>
            </a:r>
            <a:r>
              <a:rPr lang="he-IL" sz="1100" dirty="0">
                <a:solidFill>
                  <a:schemeClr val="bg1"/>
                </a:solidFill>
              </a:rPr>
              <a:t>, מותר בשימוש חופשי</a:t>
            </a:r>
          </a:p>
        </p:txBody>
      </p:sp>
    </p:spTree>
    <p:extLst>
      <p:ext uri="{BB962C8B-B14F-4D97-AF65-F5344CB8AC3E}">
        <p14:creationId xmlns:p14="http://schemas.microsoft.com/office/powerpoint/2010/main" val="196586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כותרת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>
              <a:solidFill>
                <a:schemeClr val="tx1"/>
              </a:solidFill>
            </a:endParaRPr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תוכן 2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לבן עם פינה יחידה מעוגלת 16"/>
          <p:cNvSpPr/>
          <p:nvPr/>
        </p:nvSpPr>
        <p:spPr>
          <a:xfrm rot="16200000">
            <a:off x="737575" y="-441428"/>
            <a:ext cx="3312368" cy="4428491"/>
          </a:xfrm>
          <a:prstGeom prst="round1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8" name="מלבן 17"/>
          <p:cNvSpPr/>
          <p:nvPr/>
        </p:nvSpPr>
        <p:spPr>
          <a:xfrm>
            <a:off x="179513" y="116634"/>
            <a:ext cx="4194465" cy="4428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he-IL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חוזקות</a:t>
            </a:r>
            <a:endParaRPr lang="he-IL" sz="2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מלבן עם פינה יחידה מעוגלת 14"/>
          <p:cNvSpPr/>
          <p:nvPr/>
        </p:nvSpPr>
        <p:spPr>
          <a:xfrm>
            <a:off x="4608006" y="116632"/>
            <a:ext cx="4428491" cy="3312368"/>
          </a:xfrm>
          <a:prstGeom prst="round1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6" name="מלבן 15"/>
          <p:cNvSpPr/>
          <p:nvPr/>
        </p:nvSpPr>
        <p:spPr>
          <a:xfrm>
            <a:off x="5148064" y="116632"/>
            <a:ext cx="3888433" cy="5040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he-IL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חולשות</a:t>
            </a:r>
          </a:p>
        </p:txBody>
      </p:sp>
      <p:sp>
        <p:nvSpPr>
          <p:cNvPr id="13" name="מלבן עם פינה יחידה מעוגלת 12"/>
          <p:cNvSpPr/>
          <p:nvPr/>
        </p:nvSpPr>
        <p:spPr>
          <a:xfrm rot="10800000">
            <a:off x="179515" y="3429000"/>
            <a:ext cx="4428491" cy="3312368"/>
          </a:xfrm>
          <a:prstGeom prst="round1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sp>
      <p:sp>
        <p:nvSpPr>
          <p:cNvPr id="14" name="מלבן 13"/>
          <p:cNvSpPr/>
          <p:nvPr/>
        </p:nvSpPr>
        <p:spPr>
          <a:xfrm>
            <a:off x="971601" y="3429002"/>
            <a:ext cx="2307855" cy="4320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he-I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הזדמנויות</a:t>
            </a:r>
          </a:p>
        </p:txBody>
      </p:sp>
      <p:sp>
        <p:nvSpPr>
          <p:cNvPr id="11" name="מלבן עם פינה יחידה מעוגלת 10"/>
          <p:cNvSpPr/>
          <p:nvPr/>
        </p:nvSpPr>
        <p:spPr>
          <a:xfrm rot="5400000">
            <a:off x="5166068" y="2870939"/>
            <a:ext cx="3312368" cy="4428491"/>
          </a:xfrm>
          <a:prstGeom prst="round1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2" name="מלבן 11"/>
          <p:cNvSpPr/>
          <p:nvPr/>
        </p:nvSpPr>
        <p:spPr>
          <a:xfrm>
            <a:off x="5576510" y="3444127"/>
            <a:ext cx="3099946" cy="43204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e-I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איומים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3279458" y="2600908"/>
            <a:ext cx="2657093" cy="1656184"/>
          </a:xfrm>
          <a:prstGeom prst="roundRect">
            <a:avLst/>
          </a:prstGeom>
          <a:ln cmpd="sng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349088" y="2609745"/>
            <a:ext cx="2517832" cy="3872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2800" kern="1200" dirty="0">
                <a:solidFill>
                  <a:schemeClr val="bg1"/>
                </a:solidFill>
              </a:rPr>
              <a:t>יעד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16016" y="620687"/>
            <a:ext cx="396044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e-IL" dirty="0"/>
              <a:t>פירוט חולשות</a:t>
            </a:r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4716016" y="4005064"/>
            <a:ext cx="396044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e-IL" dirty="0"/>
              <a:t>פירוט איומים</a:t>
            </a:r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413538" y="4005063"/>
            <a:ext cx="396044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657350" lvl="3" indent="-285750">
              <a:buFont typeface="Arial" charset="0"/>
              <a:buChar char="•"/>
            </a:pPr>
            <a:r>
              <a:rPr lang="he-IL" dirty="0"/>
              <a:t>פירוט הזדמנויות</a:t>
            </a:r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393795" y="620687"/>
            <a:ext cx="396044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e-IL" dirty="0"/>
              <a:t>פירוט </a:t>
            </a:r>
            <a:r>
              <a:rPr lang="he-IL" dirty="0" err="1"/>
              <a:t>חוזקות</a:t>
            </a: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3349090" y="3159843"/>
            <a:ext cx="2517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פירוט היעד המרכזי ל-</a:t>
            </a:r>
            <a:r>
              <a:rPr lang="en-US" dirty="0" err="1">
                <a:solidFill>
                  <a:schemeClr val="bg1"/>
                </a:solidFill>
              </a:rPr>
              <a:t>swot</a:t>
            </a:r>
            <a:r>
              <a:rPr lang="he-IL" dirty="0">
                <a:solidFill>
                  <a:schemeClr val="bg1"/>
                </a:solidFill>
              </a:rPr>
              <a:t> זה</a:t>
            </a:r>
          </a:p>
        </p:txBody>
      </p:sp>
    </p:spTree>
    <p:extLst>
      <p:ext uri="{BB962C8B-B14F-4D97-AF65-F5344CB8AC3E}">
        <p14:creationId xmlns:p14="http://schemas.microsoft.com/office/powerpoint/2010/main" val="368484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e-IL" dirty="0"/>
              <a:t>תבנית ה-</a:t>
            </a:r>
            <a:r>
              <a:rPr lang="en-US" dirty="0"/>
              <a:t>SWOT</a:t>
            </a:r>
            <a:r>
              <a:rPr lang="he-IL" dirty="0"/>
              <a:t> שנוצרה על ידינו מבוססת על </a:t>
            </a:r>
            <a:r>
              <a:rPr lang="he-IL" dirty="0">
                <a:hlinkClick r:id="rId2"/>
              </a:rPr>
              <a:t>המודל המערכתי לחשיבה אסטרטגית </a:t>
            </a:r>
            <a:endParaRPr lang="he-IL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/>
              <a:t>היעד במרכז </a:t>
            </a:r>
            <a:r>
              <a:rPr lang="he-IL" dirty="0"/>
              <a:t>– ניתוח ה-</a:t>
            </a:r>
            <a:r>
              <a:rPr lang="en-US" dirty="0"/>
              <a:t>SWOT</a:t>
            </a:r>
            <a:r>
              <a:rPr lang="he-IL" dirty="0"/>
              <a:t> פועל באופן הרצוי כאשר מתמודדים עם יעד אסטרטגי ממוקד בכל פעם, ולכן יתכן שיידרשו מספר ניתוחי</a:t>
            </a:r>
            <a:r>
              <a:rPr lang="en-US" dirty="0"/>
              <a:t> </a:t>
            </a:r>
            <a:r>
              <a:rPr lang="en-US" dirty="0" err="1"/>
              <a:t>swot</a:t>
            </a:r>
            <a:r>
              <a:rPr lang="en-US" dirty="0"/>
              <a:t> </a:t>
            </a:r>
            <a:r>
              <a:rPr lang="he-IL" dirty="0"/>
              <a:t>לגורם אחד. הצבת היעד במרכז מבקשת להתמודד עם הבעיות המובנות במודל (</a:t>
            </a:r>
            <a:r>
              <a:rPr lang="he-IL" dirty="0" err="1"/>
              <a:t>נטיה</a:t>
            </a:r>
            <a:r>
              <a:rPr lang="he-IL" dirty="0"/>
              <a:t> לעמימות וחוסר אפקטיביות).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/>
              <a:t>שימוש בטענות, לא בהיגדים </a:t>
            </a:r>
            <a:r>
              <a:rPr lang="he-IL" dirty="0"/>
              <a:t>– יש לכתוב כל היבט כטענה ולא כמילים בודדות (למשל: במקום "אשראי" בחולשות, לכתוב "היעדר אשראי פוגע ביכולת לפתח את המערך הלוגיסטי בחברה")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/>
              <a:t>לבחון את הרלוונטיות של היעד – </a:t>
            </a:r>
            <a:r>
              <a:rPr lang="he-IL" dirty="0"/>
              <a:t>במהלך הדיון ולאחר יצירת המטריצה המלאה יש לבחון מחדש האם היעד במרכז עדיין רלוונטי בצורה שבה נוסח.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/>
              <a:t>בחינה ביקורתית – </a:t>
            </a:r>
            <a:r>
              <a:rPr lang="he-IL" dirty="0"/>
              <a:t>כדאי לבחון האם החולשות הן באמת חולשות (וכן לשאר הרבעים), או שהן כאלו רק לאור האסטרטגיה הקודמת.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e-IL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dirty="0"/>
              <a:t>לקריאה נוספת ראו: </a:t>
            </a:r>
            <a:r>
              <a:rPr lang="en-US" dirty="0">
                <a:hlinkClick r:id="rId3"/>
              </a:rPr>
              <a:t>SWOT</a:t>
            </a:r>
            <a:endParaRPr lang="he-IL" dirty="0"/>
          </a:p>
          <a:p>
            <a:pPr algn="just">
              <a:buFont typeface="Wingdings" panose="05000000000000000000" pitchFamily="2" charset="2"/>
              <a:buChar char="q"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הסבר</a:t>
            </a:r>
          </a:p>
        </p:txBody>
      </p:sp>
      <p:graphicFrame>
        <p:nvGraphicFramePr>
          <p:cNvPr id="8" name="דיאגרמה 7"/>
          <p:cNvGraphicFramePr/>
          <p:nvPr>
            <p:extLst>
              <p:ext uri="{D42A27DB-BD31-4B8C-83A1-F6EECF244321}">
                <p14:modId xmlns:p14="http://schemas.microsoft.com/office/powerpoint/2010/main" val="604415189"/>
              </p:ext>
            </p:extLst>
          </p:nvPr>
        </p:nvGraphicFramePr>
        <p:xfrm>
          <a:off x="323528" y="5429448"/>
          <a:ext cx="2183904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29837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195</Words>
  <Application>Microsoft Office PowerPoint</Application>
  <PresentationFormat>‫הצגה על המסך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1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רחבה</vt:lpstr>
      <vt:lpstr>תבנית SWOT</vt:lpstr>
      <vt:lpstr>מצגת של PowerPoint‏</vt:lpstr>
      <vt:lpstr>הסבר</vt:lpstr>
    </vt:vector>
  </TitlesOfParts>
  <Company>DoAlogue</Company>
  <LinksUpToDate>false</LinksUpToDate>
  <SharedDoc>false</SharedDoc>
  <HyperlinkBase>https://doalogue.co.il/wiki/SWOT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תבנית SWOT עבור PowerPowerpoint</dc:title>
  <dc:creator>יותם הכהן</dc:creator>
  <cp:lastModifiedBy>yotam hacohen</cp:lastModifiedBy>
  <cp:revision>10</cp:revision>
  <dcterms:created xsi:type="dcterms:W3CDTF">2016-02-04T19:31:02Z</dcterms:created>
  <dcterms:modified xsi:type="dcterms:W3CDTF">2017-05-08T11:31:19Z</dcterms:modified>
  <cp:category>אסטרטגיה</cp:category>
</cp:coreProperties>
</file>